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92" d="100"/>
          <a:sy n="92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メジャーキーホルダー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2M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・ゴム・ステンレススチール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45×48×16mm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/49×56×19mm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メジャー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キーホルダー型で持ち歩きにもとっても便利な手のひらサイズのメジャーです。名入れプリントが可能ですので、オリジナルグッズやノベルティアイテムにもおすすめ。是非ご活用ください。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C69FF02-6599-21D5-CBE7-01FFB484C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26" y="1333184"/>
            <a:ext cx="3699938" cy="36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402</cp:revision>
  <cp:lastPrinted>2021-07-20T08:57:41Z</cp:lastPrinted>
  <dcterms:created xsi:type="dcterms:W3CDTF">2021-06-21T09:41:39Z</dcterms:created>
  <dcterms:modified xsi:type="dcterms:W3CDTF">2024-09-11T08:30:31Z</dcterms:modified>
</cp:coreProperties>
</file>