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ぺん先ヒカル君</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145×16×12mm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(LR626)4</a:t>
            </a:r>
            <a:r>
              <a:rPr lang="ja-JP" altLang="en-US" sz="900" b="0" i="0" dirty="0">
                <a:solidFill>
                  <a:srgbClr val="333333"/>
                </a:solidFill>
                <a:effectLst/>
                <a:latin typeface="-apple-system"/>
              </a:rPr>
              <a:t>ヶ付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モニター</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/150×40mm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ペン先が内蔵ライトで光りますので暗い場所でも文字がらくらく書けてとっても便利なボールペンです。カラーバリエーションはホワイトとブラックの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370</cp:revision>
  <cp:lastPrinted>2021-07-20T08:57:41Z</cp:lastPrinted>
  <dcterms:created xsi:type="dcterms:W3CDTF">2021-06-21T09:41:39Z</dcterms:created>
  <dcterms:modified xsi:type="dcterms:W3CDTF">2024-07-25T02:19:02Z</dcterms:modified>
</cp:coreProperties>
</file>