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3</a:t>
            </a:r>
            <a:r>
              <a:rPr lang="ja-JP" altLang="en-US" sz="2000" dirty="0">
                <a:solidFill>
                  <a:schemeClr val="bg1"/>
                </a:solidFill>
                <a:latin typeface="Meiryo UI" panose="020B0604030504040204" pitchFamily="34" charset="-128"/>
                <a:ea typeface="Meiryo UI" panose="020B0604030504040204" pitchFamily="34" charset="-128"/>
              </a:rPr>
              <a:t>色ボールペン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TPR</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140×14×11mm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ビジネスにも勉強にもとっても役立つためノベルティグッズとしても有難がられるスタンダードな黒、赤、青の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色ボールペン。本体カラーは全</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色から自由に選択可能。名入れも承ります。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606</TotalTime>
  <Words>78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369</cp:revision>
  <cp:lastPrinted>2021-07-20T08:57:41Z</cp:lastPrinted>
  <dcterms:created xsi:type="dcterms:W3CDTF">2021-06-21T09:41:39Z</dcterms:created>
  <dcterms:modified xsi:type="dcterms:W3CDTF">2024-07-25T02:19:02Z</dcterms:modified>
</cp:coreProperties>
</file>