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New 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ファンクションペン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・ゴム・鉄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>
                <a:solidFill>
                  <a:srgbClr val="333333"/>
                </a:solidFill>
                <a:effectLst/>
                <a:latin typeface="-apple-system"/>
              </a:rPr>
              <a:t>146×18×13mm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太さの違う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種類の黒、赤、青のボールペンに加え、シャープペン機能も付いた、非常に便利なペンです。名入れプリントも可能ですので、オリジナルグッズやノベルティアイテムにも最適です。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80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368</cp:revision>
  <cp:lastPrinted>2021-07-20T08:57:41Z</cp:lastPrinted>
  <dcterms:created xsi:type="dcterms:W3CDTF">2021-06-21T09:41:39Z</dcterms:created>
  <dcterms:modified xsi:type="dcterms:W3CDTF">2024-07-25T02:19:02Z</dcterms:modified>
</cp:coreProperties>
</file>