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新聞クリップペン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・シリコンゴム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144×13×13mm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タブレットなどのタッチペンとしても利用できてとっても便利なクリップペンです。オリジナル名入れ可能ですので、ビジネスシーン向けのノベルティグッズとしても人気です。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614</TotalTime>
  <Words>64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381</cp:revision>
  <cp:lastPrinted>2021-07-20T08:57:41Z</cp:lastPrinted>
  <dcterms:created xsi:type="dcterms:W3CDTF">2021-06-21T09:41:39Z</dcterms:created>
  <dcterms:modified xsi:type="dcterms:W3CDTF">2024-07-25T02:19:03Z</dcterms:modified>
</cp:coreProperties>
</file>