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BP&amp;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TPR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・シリコンゴム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142×17×12mm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タッチペンとしても利用できる上、黒、赤、青の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色で使い分けられるため、特にビジネスシーンでは大活躍すること間違いなしのボールペンです。カラーはシルバー、ゴールド、ブルーの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85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379</cp:revision>
  <cp:lastPrinted>2021-07-20T08:57:41Z</cp:lastPrinted>
  <dcterms:created xsi:type="dcterms:W3CDTF">2021-06-21T09:41:39Z</dcterms:created>
  <dcterms:modified xsi:type="dcterms:W3CDTF">2024-07-25T02:19:03Z</dcterms:modified>
</cp:coreProperties>
</file>