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メモパッドカバー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Φ44×7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/227×165×20mm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ロディアメモパッド付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色から選択可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ペン挿しとカードポケットも付いて機能的な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サイズのメモパッドカバーです。カラーバリエーションはシルバーとネイビーの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色展開。オリジナル名入れも可能です。是非ご活用ください。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287</cp:revision>
  <cp:lastPrinted>2021-07-20T08:57:41Z</cp:lastPrinted>
  <dcterms:created xsi:type="dcterms:W3CDTF">2021-06-21T09:41:39Z</dcterms:created>
  <dcterms:modified xsi:type="dcterms:W3CDTF">2024-07-25T02:19:04Z</dcterms:modified>
</cp:coreProperties>
</file>