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New 4in1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・シリコンゴム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139×16×15mm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/155×20×20mm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ボタン電池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(AG4)3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ヶ内蔵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スマホスタンド、タッチペン、そしてライトとしても利用できるためとっても便利なボールペンです。カラーバリエーションはレッド、ブルー、ブラックの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色展開。オリジナル名入れも可能です。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377</cp:revision>
  <cp:lastPrinted>2021-07-20T08:57:41Z</cp:lastPrinted>
  <dcterms:created xsi:type="dcterms:W3CDTF">2021-06-21T09:41:39Z</dcterms:created>
  <dcterms:modified xsi:type="dcterms:W3CDTF">2024-07-25T02:19:05Z</dcterms:modified>
</cp:coreProperties>
</file>