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5in1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ボールペン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・アクリル・鉄・ステンレススチール・シリコンゴム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150×14×11mm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/155×18×18mm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定規、水平器、ドライバー、タッチペン機能も付いているため、特にビジネスシーンでは大活躍できること間違いなしのボールペンです。本体カラーは高級感のあるシルバーとゴールドの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色展開。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610</TotalTime>
  <Words>84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374</cp:revision>
  <cp:lastPrinted>2021-07-20T08:57:41Z</cp:lastPrinted>
  <dcterms:created xsi:type="dcterms:W3CDTF">2021-06-21T09:41:39Z</dcterms:created>
  <dcterms:modified xsi:type="dcterms:W3CDTF">2024-07-25T02:19:05Z</dcterms:modified>
</cp:coreProperties>
</file>