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メガネ型ルーペ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40×145×155mm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メガネ拭き袋付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/52×158×48mm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倍率</a:t>
            </a:r>
            <a:r>
              <a:rPr lang="en-US" altLang="ja-JP" sz="900" b="0" i="0" dirty="0">
                <a:solidFill>
                  <a:srgbClr val="333333"/>
                </a:solidFill>
                <a:effectLst/>
                <a:latin typeface="-apple-system"/>
              </a:rPr>
              <a:t>1.6</a:t>
            </a:r>
            <a:r>
              <a:rPr lang="ja-JP" altLang="en-US" sz="900" b="0" i="0" dirty="0">
                <a:solidFill>
                  <a:srgbClr val="333333"/>
                </a:solidFill>
                <a:effectLst/>
                <a:latin typeface="-apple-system"/>
              </a:rPr>
              <a:t>倍</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普段かけているメガネの上からでもかけることが出来るメガネ型ルーペです。両手が自由になるため細かい手作業をしたい場合や、両手で新聞を持って読むこともできるためおすすめです。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91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411</cp:revision>
  <cp:lastPrinted>2021-07-20T08:57:41Z</cp:lastPrinted>
  <dcterms:created xsi:type="dcterms:W3CDTF">2021-06-21T09:41:39Z</dcterms:created>
  <dcterms:modified xsi:type="dcterms:W3CDTF">2024-07-25T02:19:06Z</dcterms:modified>
</cp:coreProperties>
</file>