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92" d="100"/>
          <a:sy n="92" d="100"/>
        </p:scale>
        <p:origin x="456"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スライドルーペ</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・アクリル</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43×79×12mm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電源</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ボタン電池</a:t>
            </a:r>
            <a:r>
              <a:rPr lang="en-US" altLang="ja-JP" sz="900" b="0" i="0" dirty="0">
                <a:solidFill>
                  <a:srgbClr val="333333"/>
                </a:solidFill>
                <a:effectLst/>
                <a:latin typeface="-apple-system"/>
              </a:rPr>
              <a:t>(CR2016)2</a:t>
            </a:r>
            <a:r>
              <a:rPr lang="ja-JP" altLang="en-US" sz="900" b="0" i="0" dirty="0">
                <a:solidFill>
                  <a:srgbClr val="333333"/>
                </a:solidFill>
                <a:effectLst/>
                <a:latin typeface="-apple-system"/>
              </a:rPr>
              <a:t>ヶ付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モニター</a:t>
            </a:r>
            <a:r>
              <a:rPr lang="en-US" altLang="ja-JP" sz="900" b="0" i="0" dirty="0">
                <a:solidFill>
                  <a:srgbClr val="333333"/>
                </a:solidFill>
                <a:effectLst/>
                <a:latin typeface="-apple-system"/>
              </a:rPr>
              <a:t>)</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/56×85×18mm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収納されているレンズをスライドさせて出すとライトが点灯するとっても便利で実用的なルーペです。手のひらサイズですので持ち歩きも容易です。名入れプリント可能なためノベルティ用にも是非。</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290F4F5F-EF36-2BA0-63DF-619FC3C3BFDF}"/>
              </a:ext>
            </a:extLst>
          </p:cNvPr>
          <p:cNvPicPr>
            <a:picLocks noChangeAspect="1"/>
          </p:cNvPicPr>
          <p:nvPr/>
        </p:nvPicPr>
        <p:blipFill>
          <a:blip r:embed="rId5"/>
          <a:stretch>
            <a:fillRect/>
          </a:stretch>
        </p:blipFill>
        <p:spPr>
          <a:xfrm>
            <a:off x="754476" y="1382406"/>
            <a:ext cx="3545032" cy="354503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625</TotalTime>
  <Words>91</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413</cp:revision>
  <cp:lastPrinted>2021-07-20T08:57:41Z</cp:lastPrinted>
  <dcterms:created xsi:type="dcterms:W3CDTF">2021-06-21T09:41:39Z</dcterms:created>
  <dcterms:modified xsi:type="dcterms:W3CDTF">2024-09-12T08:37:14Z</dcterms:modified>
</cp:coreProperties>
</file>