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メタリック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BP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・鉄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140×13×10mm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マットでメタリックな質感が格好良く、ビジネスシーンにもマッチするシンプルなボールペンです。本体のカラーバリエーションはレッド、ブルー、シルバー、ブラックの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367</cp:revision>
  <cp:lastPrinted>2021-07-20T08:57:41Z</cp:lastPrinted>
  <dcterms:created xsi:type="dcterms:W3CDTF">2021-06-21T09:41:39Z</dcterms:created>
  <dcterms:modified xsi:type="dcterms:W3CDTF">2024-07-25T02:19:11Z</dcterms:modified>
</cp:coreProperties>
</file>