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電子メモパッド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227×147×5mm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電源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ボタン電池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(CR2016)1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ヶ付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モニター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/230×150×8mm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紙の節約にも繋がり手書き感覚で使い勝手も抜群なため、会議などでも役立つシンプルな電子メモパッドです。名入れプリントも可能ですので、オリジナルグッズ用などにもおすすめのアイテムです。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425</cp:revision>
  <cp:lastPrinted>2021-07-20T08:57:41Z</cp:lastPrinted>
  <dcterms:created xsi:type="dcterms:W3CDTF">2021-06-21T09:41:39Z</dcterms:created>
  <dcterms:modified xsi:type="dcterms:W3CDTF">2024-07-25T02:19:11Z</dcterms:modified>
</cp:coreProperties>
</file>