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名刺カードケース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・磁石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72×110×12mm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マグネット式ですので開閉がとっても便利で、見た目もシンプルなためビジネスシーンでも大活躍できる名刺カードケースです。名入れも可能ですのでオリジナルグッズ用にもおすすめです。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644C3BC-8091-2549-99F0-0B774C7FC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98" y="1418214"/>
            <a:ext cx="3553834" cy="35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298</cp:revision>
  <cp:lastPrinted>2021-07-20T08:57:41Z</cp:lastPrinted>
  <dcterms:created xsi:type="dcterms:W3CDTF">2021-06-21T09:41:39Z</dcterms:created>
  <dcterms:modified xsi:type="dcterms:W3CDTF">2024-08-07T06:46:33Z</dcterms:modified>
</cp:coreProperties>
</file>