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2" d="100"/>
          <a:sy n="92" d="100"/>
        </p:scale>
        <p:origin x="516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紙筒色鉛筆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6P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素材：木（ポプラ）・紙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7×7×88mm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6</a:t>
            </a:r>
            <a:r>
              <a:rPr lang="ja-JP" altLang="en-US" sz="1600" dirty="0"/>
              <a:t>本の色えんぴつは懐かしさと素朴さを感じさせる木の素材。またケースである筒も紙素材で優しさを感じさせてくれると同時に、ペンスタンドとしても利用可能。ノベルティ用などにもおすすめ。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89" name="図 88">
            <a:extLst>
              <a:ext uri="{FF2B5EF4-FFF2-40B4-BE49-F238E27FC236}">
                <a16:creationId xmlns:a16="http://schemas.microsoft.com/office/drawing/2014/main" id="{4B98A443-8ECD-D648-2D20-652BCD98A1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767" y="1378203"/>
            <a:ext cx="3559728" cy="355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857</TotalTime>
  <Words>77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266</cp:revision>
  <cp:lastPrinted>2021-07-20T08:57:41Z</cp:lastPrinted>
  <dcterms:created xsi:type="dcterms:W3CDTF">2021-06-21T09:41:39Z</dcterms:created>
  <dcterms:modified xsi:type="dcterms:W3CDTF">2024-07-25T02:19:12Z</dcterms:modified>
</cp:coreProperties>
</file>