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紙筒色鉛筆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素材：木（ポプラ）・紙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7×7×88mm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12</a:t>
            </a:r>
            <a:r>
              <a:rPr lang="ja-JP" altLang="en-US" sz="1600" dirty="0"/>
              <a:t>本の色えんぴつは懐かしさと素朴さを感じさせる木の素材。またケースである筒も紙素材で優しさを感じさせてくれると同時に、ペンスタンドとしても利用可能。ノベルティ用などにもおすすめ。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32C5F197-06FC-BAD7-1BE9-779B94DAB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89" y="1371901"/>
            <a:ext cx="3617731" cy="36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2024-07-25T02:19:12Z</dcterms:modified>
</cp:coreProperties>
</file>