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2" d="100"/>
          <a:sy n="82" d="100"/>
        </p:scale>
        <p:origin x="8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ストラップ付ルーペ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PC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・アクリル・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・ポリエステル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35×106×4mm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包装：台紙付ポリ入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胸ポケットに入れられるコンパクトさに加え、首から下げられるストラップ付きのため、いつでもどこでも必要なとき取り出せる便利なルーペです。特典用やノベルティ用におすすめです。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A6DE61E8-49E3-093F-9A0C-C0A8933A95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736" y="1427510"/>
            <a:ext cx="3560089" cy="35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997</TotalTime>
  <Words>66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268</cp:revision>
  <cp:lastPrinted>2021-07-20T08:57:41Z</cp:lastPrinted>
  <dcterms:created xsi:type="dcterms:W3CDTF">2021-06-21T09:41:39Z</dcterms:created>
  <dcterms:modified xsi:type="dcterms:W3CDTF">2024-07-25T02:19:13Z</dcterms:modified>
</cp:coreProperties>
</file>