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アルミ定規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15cm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24×160×2mm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包装：台紙付ポリ入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シンプルでスタイリッシュなアルミ製の</a:t>
            </a:r>
            <a:r>
              <a:rPr lang="en-US" altLang="ja-JP" sz="1600" dirty="0"/>
              <a:t>15cm</a:t>
            </a:r>
            <a:r>
              <a:rPr lang="ja-JP" altLang="en-US" sz="1600" dirty="0"/>
              <a:t>定規です。プラスチック製とは違い、カッターなどを使用する際にも非常に便利。イベントやキャンペーンのノベルティ用などにおすすめです。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70CDAEFA-AE86-DDF8-7DF1-60A464FF1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74" y="1434305"/>
            <a:ext cx="3548327" cy="35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</TotalTime>
  <Words>63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278</cp:revision>
  <cp:lastPrinted>2021-07-20T08:57:41Z</cp:lastPrinted>
  <dcterms:created xsi:type="dcterms:W3CDTF">2021-06-21T09:41:39Z</dcterms:created>
  <dcterms:modified xsi:type="dcterms:W3CDTF">2024-07-25T02:19:14Z</dcterms:modified>
</cp:coreProperties>
</file>