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6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多機能パズルボールペン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10067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・シリコンゴム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138×32×19mm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　箱サイズ／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155×35×23mm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備考：ボタン電池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(AG4)3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ヶ内蔵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ボールペンに簡単なパズルが付属しれているおもしろグッズです。勉強やデスクワーク中の息抜きなどにはぴったり。イベントやキャンペーンのノベルティ用としてもおすすめです。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821C2B43-2C15-080E-A686-7C280BA07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64" y="1411960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267</cp:revision>
  <cp:lastPrinted>2021-07-20T08:57:41Z</cp:lastPrinted>
  <dcterms:created xsi:type="dcterms:W3CDTF">2021-06-21T09:41:39Z</dcterms:created>
  <dcterms:modified xsi:type="dcterms:W3CDTF">2024-07-25T02:19:14Z</dcterms:modified>
</cp:coreProperties>
</file>