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木製ボールペン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木箱付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素材：木（クルミ）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サイズ：ペン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145×17×13mm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木箱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160×28×31mm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172×32×31mm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入学や入社、卒業などといった人生の節目を迎えた方への贈り物、記念用としておすすめの、高級感ある木箱入りの木製ボールペンです。木箱へのパッド印刷とレーザー印刷が可能です。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75B3A063-DF33-061A-FC9F-A99B3F1A7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50" y="1396998"/>
            <a:ext cx="3575050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2024-07-25T02:19:15Z</dcterms:modified>
</cp:coreProperties>
</file>