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キャンバスペンケース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カラー展開：アイボリー・ネイビー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200×90mm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包装：台紙付ポリ入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ステーショナリーやメイク道具など、細々としたアイテムを纏めて持ち歩きたい場合に便利なペンケースです。キャンバス素材でかさばらないため、ノベルティ用などとしても人気です。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4538007-082F-837C-A263-60B61A2E4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99" y="1414484"/>
            <a:ext cx="3641567" cy="36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</TotalTime>
  <Words>64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2024-08-02T08:00:03Z</dcterms:modified>
</cp:coreProperties>
</file>