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00" d="100"/>
          <a:sy n="100" d="100"/>
        </p:scale>
        <p:origin x="684" y="-2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入メモ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カラー展開：ネイビー・グレー</a:t>
            </a:r>
          </a:p>
          <a:p>
            <a:r>
              <a:rPr lang="ja-JP" altLang="en-US" sz="900" dirty="0">
                <a:latin typeface="Meiryo UI" panose="020B0604030504040204" pitchFamily="34" charset="-128"/>
                <a:ea typeface="Meiryo UI" panose="020B0604030504040204" pitchFamily="34" charset="-128"/>
              </a:rPr>
              <a:t>素材：紙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65×101×25mm</a:t>
            </a:r>
          </a:p>
          <a:p>
            <a:r>
              <a:rPr lang="ja-JP" altLang="en-US" sz="900" dirty="0">
                <a:latin typeface="Meiryo UI" panose="020B0604030504040204" pitchFamily="34" charset="-128"/>
                <a:ea typeface="Meiryo UI" panose="020B0604030504040204" pitchFamily="34" charset="-128"/>
              </a:rPr>
              <a:t>包装：ポリ入</a:t>
            </a:r>
          </a:p>
          <a:p>
            <a:r>
              <a:rPr lang="ja-JP" altLang="en-US" sz="900" dirty="0">
                <a:latin typeface="Meiryo UI" panose="020B0604030504040204" pitchFamily="34" charset="-128"/>
                <a:ea typeface="Meiryo UI" panose="020B0604030504040204" pitchFamily="34" charset="-128"/>
              </a:rPr>
              <a:t>備考：メモ</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ハードボックス入りで高級感のあるメモ用紙セットです。ボックスには型押しやパッド印刷でオリジナル名入れが可能なため、物販用、記念用、また販促用などにもおすすめです。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8A9066F9-4329-12C5-9A40-B3DF5B7D8EC8}"/>
              </a:ext>
            </a:extLst>
          </p:cNvPr>
          <p:cNvPicPr>
            <a:picLocks noChangeAspect="1"/>
          </p:cNvPicPr>
          <p:nvPr/>
        </p:nvPicPr>
        <p:blipFill>
          <a:blip r:embed="rId5"/>
          <a:stretch>
            <a:fillRect/>
          </a:stretch>
        </p:blipFill>
        <p:spPr>
          <a:xfrm>
            <a:off x="752718" y="1425227"/>
            <a:ext cx="3530142" cy="353014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799</TotalTime>
  <Words>76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2024-07-25T02:19:16Z</dcterms:modified>
</cp:coreProperties>
</file>