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ファン付ボールペン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ポリエステル・ABS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ポリ入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うちわとしても利用できるボールペン。シンプルながらありそうでなかったアイデア商品です。うちわの面にはオリジナル名入れが可能ため、暑い夏イベントの販促用などにもおすすめ。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