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カラビナ付4Cボールペン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カラー展開 : レッド・ブルー・ブラック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ABS・TPR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ポリ入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頭の部分がカラビナになっているため、好きな場所に手軽に引っ掛けられ、使いたい時にさっと使えて非常に便利な4色ボールペン。イベント等で配布するノベルティ用などに人気です。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