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7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スッキリホルダー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222×168×7mm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A4</a:t>
            </a:r>
            <a:r>
              <a:rPr lang="ja-JP" altLang="en-US" sz="1600" dirty="0"/>
              <a:t>サイズの書類をぴったり収納できる見開きホルダーです。シンプルですっきりとしたアイテムのため、どんなオリジナル名入れもよく映えます。そのためノベルティ用などに最適！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BA6BB94D-A66E-F83B-8D53-38EF0CA608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569" y="1376939"/>
            <a:ext cx="3665230" cy="366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</TotalTime>
  <Words>58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2024-07-25T02:19:16Z</dcterms:modified>
</cp:coreProperties>
</file>