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スチールメジャー3M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ABS・ステンレススチール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57×54×32mm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メジャー3m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箱入 箱サイズ/60×56×36mm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ステンレスタイプの本格的な3メートルメジャーです。すっきりとしたシンプルなデザインに加え、オリジナルデザインの名入れはフルカラーで可能なため、販促用などにもおすすめです。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