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ステンレス名刺入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ステンレススチール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60×93×7mm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箱入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ステンレス製のすっきりシンプルだからこそスタイリッシュな名刺入れです。ビジネスシーンで映えるため出来るビジネスマンを演出できます。オリジナル名入れ可能で記念用等にもおすすめ。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