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マグネットバー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PS・磁石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24×140×6mm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台紙付ポリ入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ネオジム磁石を使用しているため、ホワイトボードや冷蔵庫などでしっかり固定してくれるマグネットバーです。フルカラーのオリジナル名入れが可能なためノベルティ用にぴったり！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