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ウッドワインオープナー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ステンレススチール・天然木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(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黒檀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)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110×27×12mm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箱入・スリーブ箱入 箱サイズ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/150×67×25mm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洗練されたデザインで、ワンランク上の大人感を醸し出すワインオープナーです。専用ケース付きな上、本体には名入れプリントも可能ですので、お酒好きの方へのギフト用などにもおすすめです。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643</TotalTime>
  <Words>83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455</cp:revision>
  <cp:lastPrinted>2021-07-20T08:57:41Z</cp:lastPrinted>
  <dcterms:created xsi:type="dcterms:W3CDTF">2021-06-21T09:41:39Z</dcterms:created>
  <dcterms:modified xsi:type="dcterms:W3CDTF">2024-07-25T02:19:17Z</dcterms:modified>
</cp:coreProperties>
</file>