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木箱入ワインオープナー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木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(MDF)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・ステンレススチール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61×145×41mm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/66×155×46mm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木製のラグジュアリーな専用ケース入りで格好良いワインオープナーです。オリジナル名入れも可能なため、試飲会の特典用や大人なイベントのギフト用にも最適です。是非ご活用ください。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79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454</cp:revision>
  <cp:lastPrinted>2021-07-20T08:57:41Z</cp:lastPrinted>
  <dcterms:created xsi:type="dcterms:W3CDTF">2021-06-21T09:41:39Z</dcterms:created>
  <dcterms:modified xsi:type="dcterms:W3CDTF">2024-07-25T02:19:17Z</dcterms:modified>
</cp:coreProperties>
</file>