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ソムリエキット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4P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ステンレススチール・木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(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ローズウッド・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MDF)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・アルミニウム・シ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	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リコン・亜鉛合金・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PET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135×230×45mm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箱入 箱サイズ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/145×240×56m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ワイン好きの方々のための、オシャレで洗練されたワインツールの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4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点セットです。大人なギフト用としても非常に人気がありますし、名入れも可能ですのでオリジナルグッズ用などにもおすすめ。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643</TotalTime>
  <Words>98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449</cp:revision>
  <cp:lastPrinted>2021-07-20T08:57:41Z</cp:lastPrinted>
  <dcterms:created xsi:type="dcterms:W3CDTF">2021-06-21T09:41:39Z</dcterms:created>
  <dcterms:modified xsi:type="dcterms:W3CDTF">2024-07-25T02:19:19Z</dcterms:modified>
</cp:coreProperties>
</file>