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ワインオープナーセット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紙箱入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パッカーウッド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・ステンレススチール・亜鉛合金・シリコンゴム・紙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サイズ：オープナー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110×25×15mm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、ストッパー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Φ25×104mm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/142×95×31mm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ワイン好きな方へのちょっとした贈り物などに最適な、高級感のあるワインオープナーです。大人向けイベントやキャンペーンの特典用、景品用などとしても人気のあるアイテムです。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6EA374-4266-6510-1A28-AAC78CC23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25" y="1375684"/>
            <a:ext cx="3654072" cy="36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2024-09-11T08:59:55Z</dcterms:modified>
</cp:coreProperties>
</file>