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2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災害対策23点防災セット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サイズ : 収納リュック：300×180×470mm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ダンボール箱入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※セット商品の色・柄は写真と異なる場合があります</a:t>
            </a:r>
            <a:endParaRPr lang="ja" altLang="en-US"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</a:t>
            </a:r>
            <a:r>
              <a:rPr lang="en-US" altLang="ja-JP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収納リュック・防災の心得・</a:t>
            </a:r>
            <a:r>
              <a:rPr lang="en-US" altLang="ja-JP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ID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ホイッスル</a:t>
            </a:r>
            <a:r>
              <a:rPr lang="en-US" altLang="ja-JP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&amp;amp;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カラビナリング・カイロ・レインコート・抗菌消臭簡易トイレ・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トイレポンチョ・他</a:t>
            </a:r>
            <a:endParaRPr lang="ja-JP" altLang="en-US"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23点詰め合わせの災害対策セット。レインコートやトイレポンチョ、モバイルバッテリー、静音アルミブランケット、5年保存水500mlなど、非常に役立ちますため備えておくと安心です。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108</Words>
  <Application>Microsoft Office PowerPoint</Application>
  <PresentationFormat>画面に合わせる (16:9)</PresentationFormat>
  <Paragraphs>14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2026-06-16T05:39:09Z</dcterms:modified>
</cp:coreProperties>
</file>