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災害対策30点防災セット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収納リュック：300×180×470mm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ダンボール箱入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収納リュック・防災の心得・IDホイッスル&amp;amp;カラビナリング・カイロ・レインコート・携帯用トイレ・抗菌消臭簡易トイレ・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他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32点詰め合わせの災害対策セット。レインコートやトイレポンチョ、モバイルバッテリー、静音アルミブランケット、5年保存水500mlなど、非常に役立ちますため備えておくと安心です。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2026-06-16T05:53:25Z</dcterms:modified>
</cp:coreProperties>
</file>