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エマージェンシー9点セット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サイズ : 収納ポーチ：190×50×120mm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包装 : 化粧箱入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注意事項 : ※セット商品の色・柄は写真と異なる場合があります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備考 : 収納ポーチ・防災の心得・ホイッスル・カイロ・レインコート・携帯用トイレ・発光スティック・アルミブランケット・除菌アルコールウェットティッシュ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9点セットのエマージェンシーボックス。日本防災士機構が認証した防災士が選ぶ、いざという時に役立つアイテムの詰め合わせです。本棚などに収納できるサイズ感もGOOD！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