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エマージェンシー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収納ポーチ：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190×50×120mm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セット商品の色・柄は写真と異なる場合があります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収納ポーチ・防災の心得・ホイッスル・カイロ・レインコート・携帯用トイレ・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ライト・アルミブランケット・除菌アルコールウェットティッシュ・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徳ナイフ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10</a:t>
            </a:r>
            <a:r>
              <a:rPr lang="ja-JP" altLang="en-US" sz="1600" dirty="0"/>
              <a:t>点セットのエマージェンシーボックス。日本防災士機構が認証した防災士が選ぶ、いざという時に役立つアイテムの詰め合わせです。本棚などに収納できるサイズ感も</a:t>
            </a:r>
            <a:r>
              <a:rPr lang="en-US" altLang="ja-JP" sz="1600" dirty="0"/>
              <a:t>GOOD</a:t>
            </a:r>
            <a:r>
              <a:rPr lang="ja-JP" altLang="en-US" sz="1600" dirty="0"/>
              <a:t>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E96CDC1-CC71-5BCC-B8FB-9655C9FFC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97" y="1352467"/>
            <a:ext cx="3652976" cy="36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107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2024-07-25T02:19:20Z</dcterms:modified>
</cp:coreProperties>
</file>