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エマージェンシー11点セット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収納ポーチ：190×50×120mm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収納ポーチ・防災の心得・ホイッスル・カイロ・レインコート・携帯用トイレ・LEDライト・FMラジオ・軍手・アルミブランケット・ウェットティッシュ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11点セットのエマージェンシーボックス。日本防災士機構が認証した防災士が選ぶ、いざという時に役立つアイテムの詰め合わせです。本棚などに収納できるサイズ感もGOOD！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