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三菱鉛筆 ジェットストリーム 多機能ペン 4&amp;1 0.7mm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全8色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先軸：真鍮+メッキ・ラバーグリップ付 後軸：ABS樹脂+塗装 クリップ：鋼材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φ18.5×148.8mm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インク色：黒・赤・青・緑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ボールペン0.7mm・シャープペン0.5mm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0.7mmタイプの、ジェットストリームならではの書き心地がクセになるボールペンです。黒、赤、青、緑の4色ボールペンとシャープ機能がこれ一本に集約されており、使い勝手抜群です。※500個以下も相談可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