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三菱鉛筆 ジェットストリーム 多機能ペン 4&amp;1 Metal Edition</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全4色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軸：再生PC樹脂・ラバークリップ付 クリップ：再生ABS樹脂 口プラ：再生PBT樹脂</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Φ13.7×18.5×148.8mm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約20.6g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機能 : ボール径/0.5 芯径/0.5 インク色/黒、赤、青、緑</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洗練されたデザインで、使いやすさもアップした、ジェットストリーム多機能ペンのMetal Edition。耐久性にも優れたアルミ性の先軸と消しゴムキャップは見た目もとてもおしゃれ。※500個以下も相談可</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