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三菱鉛筆 ジェットストリーム 多機能ペン 4&amp;1 BAMBOO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軸：再生PC樹脂・ラバークリップ付 クリップ：再生ABS樹脂 口プラ：再生PBT樹脂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Φ13.7×18.5×148.8mm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約23.3g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ボール径/0.5 芯径/0.5 インク色/黒、赤、青、緑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滑らかな書き心地で人気のジェットストリーム多機能ペンのグリップ部に、軽やかで美しい天然竹材を採用。まろやかな優しい雰囲気で、素朴ながらも上品な風合いと耐久性を兼ね備えています。※500個以下も相談可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