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三菱鉛筆 ジェットストリーム シングル 0.5mm（Lite touch ink搭載）</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カラー展開 : 全7色</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素材 : 先軸：ABS樹脂+真鍮+塗装 後軸：ABS樹脂 クリップ：銅材+塗装</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φ13.8×141mm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機能 : インク色：黒</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新開発されたライフタッチインク搭載で自然体かつかろやかな書き心地がくせになる0.5mm対タイプのジェットストリームボールペン。ノベルティ用などにも人気の商品です。※500個以下も相談可</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