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三菱鉛筆 ユニボール ワン P 0.5mm</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全3色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先軸：ABS樹脂+真鍮+メッキ 後軸：ABS樹脂 クリップ：SUS</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φ13.9×116.8mm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インク色：黒</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0.5mmタイプの、手におさまりやすいサイズ感とスムーズな書き心地が特徴のゲルインクボールペン。ころんとした可愛らしいミニマムなフォルムがとっても可愛いアイテムです。※500個以下も相談可</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