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ジョッキ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360cc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余計な飾り気のなくシンプルデザインだからこそ、オリジナル名入れもよく映える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360cc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サイズのジョッキです。暑い夏にのどごしの良いビールごくごく楽しみたい方におすすめ。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62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2024-07-25T02:19:20Z</dcterms:modified>
</cp:coreProperties>
</file>