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77"/>
  </p:normalViewPr>
  <p:slideViewPr>
    <p:cSldViewPr snapToGrid="0" snapToObjects="1">
      <p:cViewPr varScale="1">
        <p:scale>
          <a:sx n="77" d="100"/>
          <a:sy n="77" d="100"/>
        </p:scale>
        <p:origin x="7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ジョッキ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500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材：ガラス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：口径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80×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高さ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157mm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量：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500cc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余計な飾り気のなくシンプルデザインだからこそ、オリジナル名入れもよく映える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500cc</a:t>
            </a: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サイズのジョッキです。暑い夏にのどごしの良いビールごくごく楽しみたい方におすすめ。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68698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548</TotalTime>
  <Words>62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257</cp:revision>
  <cp:lastPrinted>2021-07-20T08:57:41Z</cp:lastPrinted>
  <dcterms:created xsi:type="dcterms:W3CDTF">2021-06-21T09:41:39Z</dcterms:created>
  <dcterms:modified xsi:type="dcterms:W3CDTF">2024-07-25T02:19:20Z</dcterms:modified>
</cp:coreProperties>
</file>