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77" d="100"/>
          <a:sy n="77" d="100"/>
        </p:scale>
        <p:origin x="708"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トールシャンパン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材：ガラス</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：口径</a:t>
            </a:r>
            <a:r>
              <a:rPr lang="en-US" altLang="ja-JP" sz="900" dirty="0">
                <a:latin typeface="Meiryo UI" panose="020B0604030504040204" pitchFamily="34" charset="-128"/>
                <a:ea typeface="Meiryo UI" panose="020B0604030504040204" pitchFamily="34" charset="-128"/>
              </a:rPr>
              <a:t>46×</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195mm</a:t>
            </a:r>
          </a:p>
          <a:p>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b="0" i="0">
                <a:solidFill>
                  <a:srgbClr val="333333"/>
                </a:solidFill>
                <a:effectLst/>
                <a:latin typeface="-apple-system"/>
              </a:rPr>
              <a:t>185cc</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立ち上るきめ細かなシャンパンの泡や色合いを見た目でもじっくり楽しめる、シンプルで上品なシャンパングラスです。オリジナルの名入れで、ノベルティや記念品用におすすめです。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547</TotalTime>
  <Words>63</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254</cp:revision>
  <cp:lastPrinted>2021-07-20T08:57:41Z</cp:lastPrinted>
  <dcterms:created xsi:type="dcterms:W3CDTF">2021-06-21T09:41:39Z</dcterms:created>
  <dcterms:modified xsi:type="dcterms:W3CDTF">2024-07-25T02:19:21Z</dcterms:modified>
</cp:coreProperties>
</file>