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ストレートオールド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81mm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245cc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ウイスキーや焼酎などをロックで楽しみたい方におすすめの、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245cc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のグラスです。余計な装飾を施さないシンプルなデザインだからこそ、オリジナルの名入れもよく映えます。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82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2024-07-25T02:19:21Z</dcterms:modified>
</cp:coreProperties>
</file>