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2" d="100"/>
          <a:sy n="82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オリジナルフルカラープリントグラス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素材：ガラス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サイズ：口径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63×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240cc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 回転インクジェット印刷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グラスにフルカラープリントを最小ロット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5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個から承ります。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1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周ぐるっとプリントできるので、アイディア次第で面白いデザインも可能。物販や店舗備品ではなく、ノベルティ向きの商品になります。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0F7AE0-1ED9-5F05-9043-EA884B84B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57" y="1427331"/>
            <a:ext cx="3560089" cy="356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</TotalTime>
  <Words>72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2024-07-25T04:11:17Z</dcterms:modified>
</cp:coreProperties>
</file>