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77" d="100"/>
          <a:sy n="77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ストレートオールド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14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材：ガラス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：口径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72×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138mm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-US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430cc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ウイスキーや焼酎の水割り用として最適な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430cc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のグラスです。透明度の高いガラス製のため、カットフルーツを入れるジュース用などとしても、見た目から楽しめるためおすすめです。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68698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66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250</cp:revision>
  <cp:lastPrinted>2021-07-20T08:57:41Z</cp:lastPrinted>
  <dcterms:created xsi:type="dcterms:W3CDTF">2021-06-21T09:41:39Z</dcterms:created>
  <dcterms:modified xsi:type="dcterms:W3CDTF">2024-07-25T02:19:22Z</dcterms:modified>
</cp:coreProperties>
</file>