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77"/>
  </p:normalViewPr>
  <p:slideViewPr>
    <p:cSldViewPr snapToGrid="0" snapToObjects="1">
      <p:cViewPr varScale="1">
        <p:scale>
          <a:sx n="77" d="100"/>
          <a:sy n="77" d="100"/>
        </p:scale>
        <p:origin x="70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小コップ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</a:t>
            </a:r>
            <a:endParaRPr lang="ja-JP" altLang="en-US" sz="2000" dirty="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材：ガラス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：口径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60×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高さ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93mm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量：</a:t>
            </a:r>
            <a:r>
              <a:rPr lang="en-US" altLang="ja-JP" sz="900" b="0" i="0" dirty="0">
                <a:solidFill>
                  <a:srgbClr val="333333"/>
                </a:solidFill>
                <a:effectLst/>
                <a:latin typeface="-apple-system"/>
              </a:rPr>
              <a:t>180cc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瓶ビールなどを少しずつ楽しんだり、飲食店で提供するお冷用などに最適な、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180cc</a:t>
            </a:r>
            <a:r>
              <a:rPr lang="ja-JP" altLang="en-US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サイズのシンプルなグラスです。余計な装飾が一切ないため、オリジナルの名入れプリントもよく映えます。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6" name="図 45">
            <a:extLst>
              <a:ext uri="{FF2B5EF4-FFF2-40B4-BE49-F238E27FC236}">
                <a16:creationId xmlns:a16="http://schemas.microsoft.com/office/drawing/2014/main" id="{4A46F78F-84F6-B647-9522-0F50BCDC95A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68698" y="1635301"/>
            <a:ext cx="3174086" cy="317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546</TotalTime>
  <Words>71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251</cp:revision>
  <cp:lastPrinted>2021-07-20T08:57:41Z</cp:lastPrinted>
  <dcterms:created xsi:type="dcterms:W3CDTF">2021-06-21T09:41:39Z</dcterms:created>
  <dcterms:modified xsi:type="dcterms:W3CDTF">2024-07-25T02:19:22Z</dcterms:modified>
</cp:coreProperties>
</file>