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7" d="100"/>
          <a:sy n="77"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タンブラー</a:t>
            </a:r>
            <a:r>
              <a:rPr lang="en-US" altLang="ja-JP" sz="2000" dirty="0">
                <a:solidFill>
                  <a:schemeClr val="bg1"/>
                </a:solidFill>
                <a:latin typeface="Meiryo UI" panose="020B0604030504040204" pitchFamily="34" charset="-128"/>
                <a:ea typeface="Meiryo UI" panose="020B0604030504040204" pitchFamily="34" charset="-128"/>
              </a:rPr>
              <a:t>420</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材：ガラス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：口径</a:t>
            </a:r>
            <a:r>
              <a:rPr lang="en-US" altLang="ja-JP" sz="900" dirty="0">
                <a:latin typeface="Meiryo UI" panose="020B0604030504040204" pitchFamily="34" charset="-128"/>
                <a:ea typeface="Meiryo UI" panose="020B0604030504040204" pitchFamily="34" charset="-128"/>
              </a:rPr>
              <a:t>76×</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151mm</a:t>
            </a:r>
          </a:p>
          <a:p>
            <a:r>
              <a:rPr lang="ja-JP" altLang="en-US" sz="900" dirty="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415cc</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ジュースにもビールにも幅広い用途で利用できる、極めてシンプルな</a:t>
            </a:r>
            <a:r>
              <a:rPr lang="en-US" altLang="ja-JP" sz="1600" dirty="0">
                <a:latin typeface="Meiryo UI" panose="020B0604030504040204" pitchFamily="34" charset="-128"/>
                <a:ea typeface="Meiryo UI" panose="020B0604030504040204" pitchFamily="34" charset="-128"/>
              </a:rPr>
              <a:t>415cc</a:t>
            </a:r>
            <a:r>
              <a:rPr lang="ja-JP" altLang="en-US" sz="1600" dirty="0">
                <a:latin typeface="Meiryo UI" panose="020B0604030504040204" pitchFamily="34" charset="-128"/>
                <a:ea typeface="Meiryo UI" panose="020B0604030504040204" pitchFamily="34" charset="-128"/>
              </a:rPr>
              <a:t>サイズのグラスです。オリジナルデザインの名入れプリントも目立ちますのでノベルティ用にもおすすめ。</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62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251</cp:revision>
  <cp:lastPrinted>2021-07-20T08:57:41Z</cp:lastPrinted>
  <dcterms:created xsi:type="dcterms:W3CDTF">2021-06-21T09:41:39Z</dcterms:created>
  <dcterms:modified xsi:type="dcterms:W3CDTF">2024-07-25T02:19:22Z</dcterms:modified>
</cp:coreProperties>
</file>